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2022.11.26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EC21C0C-B331-4E3D-AB86-F7163A694A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" y="1524"/>
            <a:ext cx="7199376" cy="7199376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D63523DF-A352-4519-A92E-CD04C33BC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0"/>
            <a:ext cx="7199376" cy="719937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CE794DD-660E-447E-AFBD-7D701EC48B0C}"/>
              </a:ext>
            </a:extLst>
          </p:cNvPr>
          <p:cNvSpPr txBox="1"/>
          <p:nvPr/>
        </p:nvSpPr>
        <p:spPr>
          <a:xfrm>
            <a:off x="297471" y="1545772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>
                <a:solidFill>
                  <a:srgbClr val="FF0000"/>
                </a:solidFill>
              </a:rPr>
              <a:t>亚博</a:t>
            </a:r>
            <a:r>
              <a:rPr lang="zh-CN" altLang="en-US" sz="4800" b="1" dirty="0">
                <a:solidFill>
                  <a:srgbClr val="00B050"/>
                </a:solidFill>
              </a:rPr>
              <a:t>力挽狂澜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C5B0B6-676F-41E5-924A-837277B7AAA7}"/>
              </a:ext>
            </a:extLst>
          </p:cNvPr>
          <p:cNvSpPr txBox="1"/>
          <p:nvPr/>
        </p:nvSpPr>
        <p:spPr>
          <a:xfrm>
            <a:off x="206829" y="5878286"/>
            <a:ext cx="18869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>
                <a:solidFill>
                  <a:schemeClr val="bg1"/>
                </a:solidFill>
              </a:rPr>
              <a:t>Liam </a:t>
            </a:r>
            <a:r>
              <a:rPr lang="en-US" altLang="zh-CN" sz="2000" dirty="0" err="1">
                <a:solidFill>
                  <a:schemeClr val="bg1"/>
                </a:solidFill>
              </a:rPr>
              <a:t>Longland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algn="l"/>
            <a:r>
              <a:rPr lang="en-US" altLang="zh-CN" sz="2000" dirty="0" err="1">
                <a:solidFill>
                  <a:schemeClr val="bg1"/>
                </a:solidFill>
              </a:rPr>
              <a:t>Rujeko</a:t>
            </a: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</a:rPr>
              <a:t>Moyo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algn="l"/>
            <a:r>
              <a:rPr lang="en-US" altLang="zh-CN" sz="2000" dirty="0">
                <a:solidFill>
                  <a:schemeClr val="bg1"/>
                </a:solidFill>
              </a:rPr>
              <a:t>Benjamin Tetteh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12295F3-56A7-43EC-B673-9762579BE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9C9E61C-8FB7-4C90-A5D5-3BFC65A4065F}"/>
              </a:ext>
            </a:extLst>
          </p:cNvPr>
          <p:cNvSpPr txBox="1"/>
          <p:nvPr/>
        </p:nvSpPr>
        <p:spPr>
          <a:xfrm>
            <a:off x="544286" y="718456"/>
            <a:ext cx="4169227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塔齐教练为球队加油鼓劲：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“注意配合，把球传给空位！亚博，记得传球！”</a:t>
            </a:r>
          </a:p>
        </p:txBody>
      </p:sp>
    </p:spTree>
    <p:extLst>
      <p:ext uri="{BB962C8B-B14F-4D97-AF65-F5344CB8AC3E}">
        <p14:creationId xmlns:p14="http://schemas.microsoft.com/office/powerpoint/2010/main" val="1286428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67339B9-B96C-4482-8429-0D63653A1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C4FCBF7-EBF4-46CD-B9FC-BEE415059755}"/>
              </a:ext>
            </a:extLst>
          </p:cNvPr>
          <p:cNvSpPr txBox="1"/>
          <p:nvPr/>
        </p:nvSpPr>
        <p:spPr>
          <a:xfrm>
            <a:off x="251732" y="253330"/>
            <a:ext cx="5127172" cy="2803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下半场开始时，亚博在球场边候场。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队友们担心比赛时没有亚博，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但他们记得要互相配合。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zh-CN" altLang="en-US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纳特为蒂诺队踢进了第一颗球。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B8FB765-F1DE-476A-9F0F-45914C3529E6}"/>
              </a:ext>
            </a:extLst>
          </p:cNvPr>
          <p:cNvSpPr txBox="1"/>
          <p:nvPr/>
        </p:nvSpPr>
        <p:spPr>
          <a:xfrm>
            <a:off x="7032172" y="253330"/>
            <a:ext cx="7108371" cy="2047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3200" b="1" dirty="0"/>
              <a:t>“好球！”</a:t>
            </a:r>
            <a:r>
              <a:rPr lang="zh-CN" altLang="en-US" sz="2400" dirty="0"/>
              <a:t>观众欢呼起来。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比赛结束前三分钟，林迪打进了球队的第二颗进球！</a:t>
            </a:r>
          </a:p>
          <a:p>
            <a:pPr algn="l">
              <a:lnSpc>
                <a:spcPct val="150000"/>
              </a:lnSpc>
            </a:pPr>
            <a:r>
              <a:rPr lang="zh-CN" altLang="en-US" sz="3200" b="1" dirty="0"/>
              <a:t>“太棒了！”</a:t>
            </a:r>
            <a:r>
              <a:rPr lang="zh-CN" altLang="en-US" sz="2400" dirty="0"/>
              <a:t>观众们喊道。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F7A0D7-BB23-4B76-B008-F26E573066B5}"/>
              </a:ext>
            </a:extLst>
          </p:cNvPr>
          <p:cNvSpPr txBox="1"/>
          <p:nvPr/>
        </p:nvSpPr>
        <p:spPr>
          <a:xfrm>
            <a:off x="4484914" y="3307611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蒂诺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D68D66C-816B-4E93-89B7-37B1BB7D5B57}"/>
              </a:ext>
            </a:extLst>
          </p:cNvPr>
          <p:cNvSpPr txBox="1"/>
          <p:nvPr/>
        </p:nvSpPr>
        <p:spPr>
          <a:xfrm>
            <a:off x="5628595" y="3378629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库马</a:t>
            </a:r>
          </a:p>
        </p:txBody>
      </p:sp>
    </p:spTree>
    <p:extLst>
      <p:ext uri="{BB962C8B-B14F-4D97-AF65-F5344CB8AC3E}">
        <p14:creationId xmlns:p14="http://schemas.microsoft.com/office/powerpoint/2010/main" val="1937345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1ED648A-D33C-45E2-92B2-9C04714A8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FE90C6B-09B2-4089-8B3D-57EAC727C5A8}"/>
              </a:ext>
            </a:extLst>
          </p:cNvPr>
          <p:cNvSpPr txBox="1"/>
          <p:nvPr/>
        </p:nvSpPr>
        <p:spPr>
          <a:xfrm>
            <a:off x="478971" y="609600"/>
            <a:ext cx="5910943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塔齐教练让亚博上场：“现在比分是 </a:t>
            </a:r>
            <a:r>
              <a:rPr lang="en-US" altLang="zh-CN" sz="2400" dirty="0"/>
              <a:t>2:2</a:t>
            </a:r>
            <a:r>
              <a:rPr lang="zh-CN" altLang="en-US" sz="2400" dirty="0"/>
              <a:t>。向胜利进军！记得配合！”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D38D450-1553-41E0-BE44-FBA11B33C5D5}"/>
              </a:ext>
            </a:extLst>
          </p:cNvPr>
          <p:cNvSpPr txBox="1"/>
          <p:nvPr/>
        </p:nvSpPr>
        <p:spPr>
          <a:xfrm rot="20847423">
            <a:off x="8151430" y="1344681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蒂诺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F1F7D5E-4B93-4964-BA2C-9F00AF677C1D}"/>
              </a:ext>
            </a:extLst>
          </p:cNvPr>
          <p:cNvSpPr txBox="1"/>
          <p:nvPr/>
        </p:nvSpPr>
        <p:spPr>
          <a:xfrm rot="20647353">
            <a:off x="9391921" y="1055170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库马</a:t>
            </a:r>
          </a:p>
        </p:txBody>
      </p:sp>
    </p:spTree>
    <p:extLst>
      <p:ext uri="{BB962C8B-B14F-4D97-AF65-F5344CB8AC3E}">
        <p14:creationId xmlns:p14="http://schemas.microsoft.com/office/powerpoint/2010/main" val="1759624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AF9CF8B-C604-4BBA-AA8D-4FCF7B9F2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726F24D-62B9-467E-BEE7-8B8BA12C6AC1}"/>
              </a:ext>
            </a:extLst>
          </p:cNvPr>
          <p:cNvSpPr txBox="1"/>
          <p:nvPr/>
        </p:nvSpPr>
        <p:spPr>
          <a:xfrm>
            <a:off x="3323063" y="5634684"/>
            <a:ext cx="3103640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林迪转向球门，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踢出了漂亮的一球！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BAEE549-553F-491D-A500-3F6EB03435D7}"/>
              </a:ext>
            </a:extLst>
          </p:cNvPr>
          <p:cNvSpPr txBox="1"/>
          <p:nvPr/>
        </p:nvSpPr>
        <p:spPr>
          <a:xfrm>
            <a:off x="871107" y="147879"/>
            <a:ext cx="3113048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林迪把球踢给纳特，纳特把球传给亚博。</a:t>
            </a:r>
            <a:endParaRPr lang="en-US" altLang="zh-CN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0642CD4-372A-44C5-AE0C-AF586BB612EC}"/>
              </a:ext>
            </a:extLst>
          </p:cNvPr>
          <p:cNvSpPr txBox="1"/>
          <p:nvPr/>
        </p:nvSpPr>
        <p:spPr>
          <a:xfrm>
            <a:off x="500212" y="2142819"/>
            <a:ext cx="3952045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亚博晃过两名对手准备射门，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对方另一名队员跑来。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F4A5952-A076-4A83-AD13-B04AD9F3CE73}"/>
              </a:ext>
            </a:extLst>
          </p:cNvPr>
          <p:cNvSpPr txBox="1"/>
          <p:nvPr/>
        </p:nvSpPr>
        <p:spPr>
          <a:xfrm>
            <a:off x="151204" y="4100000"/>
            <a:ext cx="4650059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亚博看到林迪在身后，想起教练话，把球传给了她。</a:t>
            </a:r>
          </a:p>
        </p:txBody>
      </p:sp>
    </p:spTree>
    <p:extLst>
      <p:ext uri="{BB962C8B-B14F-4D97-AF65-F5344CB8AC3E}">
        <p14:creationId xmlns:p14="http://schemas.microsoft.com/office/powerpoint/2010/main" val="2090974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307A394-A54A-4826-B422-6313CA486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DF465CC-9BF9-4B19-A928-77BC095232F5}"/>
              </a:ext>
            </a:extLst>
          </p:cNvPr>
          <p:cNvSpPr txBox="1"/>
          <p:nvPr/>
        </p:nvSpPr>
        <p:spPr>
          <a:xfrm>
            <a:off x="2503714" y="380999"/>
            <a:ext cx="2432076" cy="1418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3600" b="1" dirty="0"/>
              <a:t>“球进了！”</a:t>
            </a:r>
            <a:endParaRPr lang="en-US" altLang="zh-CN" sz="3600" b="1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塔齐教练叫道。</a:t>
            </a:r>
            <a:endParaRPr lang="en-US" altLang="zh-CN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40AC682-AAC8-41F5-A64A-8645ACEF2D76}"/>
              </a:ext>
            </a:extLst>
          </p:cNvPr>
          <p:cNvSpPr txBox="1"/>
          <p:nvPr/>
        </p:nvSpPr>
        <p:spPr>
          <a:xfrm>
            <a:off x="2884715" y="2100943"/>
            <a:ext cx="6647974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蒂诺队欣喜若狂，林迪的队友们都跑去拥抱她！</a:t>
            </a:r>
            <a:endParaRPr lang="en-US" altLang="zh-CN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C5B573-7F2F-43D1-8CEE-9669095E74FE}"/>
              </a:ext>
            </a:extLst>
          </p:cNvPr>
          <p:cNvSpPr txBox="1"/>
          <p:nvPr/>
        </p:nvSpPr>
        <p:spPr>
          <a:xfrm>
            <a:off x="9496900" y="5532350"/>
            <a:ext cx="4895375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亚博很高兴球队 </a:t>
            </a:r>
            <a:r>
              <a:rPr lang="en-US" altLang="zh-CN" sz="2400" dirty="0"/>
              <a:t>3:2 </a:t>
            </a:r>
            <a:r>
              <a:rPr lang="zh-CN" altLang="en-US" sz="2400" dirty="0"/>
              <a:t>获胜。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但因为自己没有进球而有些失落。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FB004BA-E1E0-4635-98A9-5A45FDFD26A8}"/>
              </a:ext>
            </a:extLst>
          </p:cNvPr>
          <p:cNvSpPr txBox="1"/>
          <p:nvPr/>
        </p:nvSpPr>
        <p:spPr>
          <a:xfrm rot="20932315">
            <a:off x="10265230" y="1917266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蒂诺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2DF124-54B0-4B3B-9D65-BA311955A8D6}"/>
              </a:ext>
            </a:extLst>
          </p:cNvPr>
          <p:cNvSpPr txBox="1"/>
          <p:nvPr/>
        </p:nvSpPr>
        <p:spPr>
          <a:xfrm rot="20952687">
            <a:off x="11602781" y="1708813"/>
            <a:ext cx="69762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/>
              <a:t>库马</a:t>
            </a:r>
          </a:p>
        </p:txBody>
      </p:sp>
    </p:spTree>
    <p:extLst>
      <p:ext uri="{BB962C8B-B14F-4D97-AF65-F5344CB8AC3E}">
        <p14:creationId xmlns:p14="http://schemas.microsoft.com/office/powerpoint/2010/main" val="3644528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1637B3E-2E0F-498D-9856-942315200A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192C749-8BCB-4CD3-8670-A307DE427C99}"/>
              </a:ext>
            </a:extLst>
          </p:cNvPr>
          <p:cNvSpPr txBox="1"/>
          <p:nvPr/>
        </p:nvSpPr>
        <p:spPr>
          <a:xfrm>
            <a:off x="7859486" y="2002971"/>
            <a:ext cx="6050054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“祝贺你们荣誉归来！” 塔齐教练满脸笑容。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“亚博，你把球传给林迪，干得好！”</a:t>
            </a:r>
          </a:p>
        </p:txBody>
      </p:sp>
    </p:spTree>
    <p:extLst>
      <p:ext uri="{BB962C8B-B14F-4D97-AF65-F5344CB8AC3E}">
        <p14:creationId xmlns:p14="http://schemas.microsoft.com/office/powerpoint/2010/main" val="1662385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6AC1FA5-9A3A-4ABE-86D3-A513F3ACF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8F42639-7458-4741-A03B-17E9113E1984}"/>
              </a:ext>
            </a:extLst>
          </p:cNvPr>
          <p:cNvSpPr txBox="1"/>
          <p:nvPr/>
        </p:nvSpPr>
        <p:spPr>
          <a:xfrm>
            <a:off x="500743" y="751114"/>
            <a:ext cx="7957457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“你今天可能没有进球，但你确实为球队获胜出了一份力。干得好，孩子！”爸爸笑着对他</a:t>
            </a:r>
            <a:r>
              <a:rPr lang="zh-CN" altLang="en-US" sz="2400"/>
              <a:t>说，他们一起</a:t>
            </a:r>
            <a:r>
              <a:rPr lang="zh-CN" altLang="en-US" sz="2400" dirty="0"/>
              <a:t>回家了。</a:t>
            </a:r>
          </a:p>
        </p:txBody>
      </p:sp>
    </p:spTree>
    <p:extLst>
      <p:ext uri="{BB962C8B-B14F-4D97-AF65-F5344CB8AC3E}">
        <p14:creationId xmlns:p14="http://schemas.microsoft.com/office/powerpoint/2010/main" val="4064039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1EEAB73-74CB-4E24-B340-D8056EECA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06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349CA12-18E9-4ADC-A488-FE521026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1524"/>
            <a:ext cx="7199376" cy="71993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6DF57EB-E17B-4F46-8584-B8BE723757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199376" cy="719937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472D1EF-6C99-42B4-B519-7E6626D811E4}"/>
              </a:ext>
            </a:extLst>
          </p:cNvPr>
          <p:cNvSpPr txBox="1"/>
          <p:nvPr/>
        </p:nvSpPr>
        <p:spPr>
          <a:xfrm>
            <a:off x="8856833" y="1099458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亚博力挽狂澜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F53C47A-C505-4906-8D7F-BD7D70DEEFEE}"/>
              </a:ext>
            </a:extLst>
          </p:cNvPr>
          <p:cNvSpPr txBox="1"/>
          <p:nvPr/>
        </p:nvSpPr>
        <p:spPr>
          <a:xfrm>
            <a:off x="9934051" y="2188029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3135462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104416E-FC96-4282-9253-D77A9331B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253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A5972D2-EEAC-4031-92C0-083A698703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B5D4EB3-7A11-4AB8-8760-BE64118325A3}"/>
              </a:ext>
            </a:extLst>
          </p:cNvPr>
          <p:cNvSpPr txBox="1"/>
          <p:nvPr/>
        </p:nvSpPr>
        <p:spPr>
          <a:xfrm>
            <a:off x="8856833" y="489858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亚博力挽狂澜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9DEFE8-5773-47FF-8517-57D6B78E7964}"/>
              </a:ext>
            </a:extLst>
          </p:cNvPr>
          <p:cNvSpPr txBox="1"/>
          <p:nvPr/>
        </p:nvSpPr>
        <p:spPr>
          <a:xfrm>
            <a:off x="8239805" y="6609779"/>
            <a:ext cx="51120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 dirty="0"/>
              <a:t>Liam </a:t>
            </a:r>
            <a:r>
              <a:rPr lang="en-US" altLang="zh-CN" sz="2000" dirty="0" err="1"/>
              <a:t>Longland</a:t>
            </a:r>
            <a:r>
              <a:rPr lang="en-US" altLang="zh-CN" sz="2000" dirty="0"/>
              <a:t> · </a:t>
            </a:r>
            <a:r>
              <a:rPr lang="en-US" altLang="zh-CN" sz="2000" dirty="0" err="1"/>
              <a:t>Rujeko</a:t>
            </a:r>
            <a:r>
              <a:rPr lang="en-US" altLang="zh-CN" sz="2000" dirty="0"/>
              <a:t> </a:t>
            </a:r>
            <a:r>
              <a:rPr lang="en-US" altLang="zh-CN" sz="2000" dirty="0" err="1"/>
              <a:t>Moyo</a:t>
            </a:r>
            <a:r>
              <a:rPr lang="en-US" altLang="zh-CN" sz="2000" dirty="0"/>
              <a:t> · Benjamin Tetteh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9076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118F2DB-FD1F-4828-A317-5E0F7CA9FE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6BF912A-61AA-433D-9455-8A29EFADD8D1}"/>
              </a:ext>
            </a:extLst>
          </p:cNvPr>
          <p:cNvSpPr txBox="1"/>
          <p:nvPr/>
        </p:nvSpPr>
        <p:spPr>
          <a:xfrm>
            <a:off x="8011886" y="1219200"/>
            <a:ext cx="3570208" cy="22493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亚博喜欢踢球！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zh-CN" altLang="en-US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他经常和爸爸一起踢球。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一勾，一拉，甚至是</a:t>
            </a:r>
            <a:r>
              <a:rPr lang="en-US" altLang="zh-CN" sz="2400" dirty="0"/>
              <a:t>……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98985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A78D408-547A-4826-BC77-B427C6F4A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C9331ED-8C4B-46C7-9E63-26E7D9B17E94}"/>
              </a:ext>
            </a:extLst>
          </p:cNvPr>
          <p:cNvSpPr txBox="1"/>
          <p:nvPr/>
        </p:nvSpPr>
        <p:spPr>
          <a:xfrm>
            <a:off x="1349829" y="849086"/>
            <a:ext cx="2031325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一个回旋踢！</a:t>
            </a:r>
          </a:p>
        </p:txBody>
      </p:sp>
    </p:spTree>
    <p:extLst>
      <p:ext uri="{BB962C8B-B14F-4D97-AF65-F5344CB8AC3E}">
        <p14:creationId xmlns:p14="http://schemas.microsoft.com/office/powerpoint/2010/main" val="136835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BDB39CE-890D-4C0A-95CE-E1DC9639E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9351F25-9C8F-4E38-97DB-659E1CE818F9}"/>
              </a:ext>
            </a:extLst>
          </p:cNvPr>
          <p:cNvSpPr txBox="1"/>
          <p:nvPr/>
        </p:nvSpPr>
        <p:spPr>
          <a:xfrm>
            <a:off x="598715" y="707571"/>
            <a:ext cx="6597422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亚博是蒂诺足球队儿童组的明星。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他在场上动作敏捷，为球队打进了大部分进球。</a:t>
            </a:r>
          </a:p>
        </p:txBody>
      </p:sp>
    </p:spTree>
    <p:extLst>
      <p:ext uri="{BB962C8B-B14F-4D97-AF65-F5344CB8AC3E}">
        <p14:creationId xmlns:p14="http://schemas.microsoft.com/office/powerpoint/2010/main" val="19003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FCCF1CF-3526-48AA-BF29-5D062D1FC9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D1E5EFD-DDB1-458D-8B83-F3DE77B5FF8C}"/>
              </a:ext>
            </a:extLst>
          </p:cNvPr>
          <p:cNvSpPr txBox="1"/>
          <p:nvPr/>
        </p:nvSpPr>
        <p:spPr>
          <a:xfrm>
            <a:off x="468086" y="2561696"/>
            <a:ext cx="5236029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但亚博不喜欢传球。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塔齐教练经常要提醒亚博与队友配合。</a:t>
            </a:r>
          </a:p>
        </p:txBody>
      </p:sp>
    </p:spTree>
    <p:extLst>
      <p:ext uri="{BB962C8B-B14F-4D97-AF65-F5344CB8AC3E}">
        <p14:creationId xmlns:p14="http://schemas.microsoft.com/office/powerpoint/2010/main" val="1910326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221A5C-1F16-466B-92CD-7D233D6E6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4E403AD-1D88-4C2D-8215-488258159E67}"/>
              </a:ext>
            </a:extLst>
          </p:cNvPr>
          <p:cNvSpPr txBox="1"/>
          <p:nvPr/>
        </p:nvSpPr>
        <p:spPr>
          <a:xfrm>
            <a:off x="631371" y="555170"/>
            <a:ext cx="6008915" cy="22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一天蒂诺队对战库马队。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亚博多次尝试进球，但库马队太强了。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中场休息时，库马以 </a:t>
            </a:r>
            <a:r>
              <a:rPr lang="en-US" altLang="zh-CN" sz="2400" dirty="0"/>
              <a:t>2:0 </a:t>
            </a:r>
            <a:r>
              <a:rPr lang="zh-CN" altLang="en-US" sz="2400" dirty="0"/>
              <a:t>领先。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57CE90-8B04-4737-8F91-495394BC940C}"/>
              </a:ext>
            </a:extLst>
          </p:cNvPr>
          <p:cNvSpPr txBox="1"/>
          <p:nvPr/>
        </p:nvSpPr>
        <p:spPr>
          <a:xfrm>
            <a:off x="9100457" y="1208314"/>
            <a:ext cx="800219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蒂诺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BAE76B3-9199-4CF6-8996-DE708F1BDEF9}"/>
              </a:ext>
            </a:extLst>
          </p:cNvPr>
          <p:cNvSpPr txBox="1"/>
          <p:nvPr/>
        </p:nvSpPr>
        <p:spPr>
          <a:xfrm>
            <a:off x="11746366" y="1153641"/>
            <a:ext cx="800219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库马</a:t>
            </a:r>
          </a:p>
        </p:txBody>
      </p:sp>
    </p:spTree>
    <p:extLst>
      <p:ext uri="{BB962C8B-B14F-4D97-AF65-F5344CB8AC3E}">
        <p14:creationId xmlns:p14="http://schemas.microsoft.com/office/powerpoint/2010/main" val="2885940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ct val="150000"/>
          </a:lnSpc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411</Words>
  <Application>Microsoft Office PowerPoint</Application>
  <PresentationFormat>自定义</PresentationFormat>
  <Paragraphs>55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79</cp:revision>
  <dcterms:created xsi:type="dcterms:W3CDTF">2021-03-14T02:42:17Z</dcterms:created>
  <dcterms:modified xsi:type="dcterms:W3CDTF">2022-11-26T03:23:36Z</dcterms:modified>
</cp:coreProperties>
</file>

<file path=docProps/thumbnail.jpeg>
</file>